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5"/>
  </p:notesMasterIdLst>
  <p:sldIdLst>
    <p:sldId id="256" r:id="rId2"/>
    <p:sldId id="257" r:id="rId3"/>
    <p:sldId id="258"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7053" autoAdjust="0"/>
  </p:normalViewPr>
  <p:slideViewPr>
    <p:cSldViewPr>
      <p:cViewPr varScale="1">
        <p:scale>
          <a:sx n="45" d="100"/>
          <a:sy n="45" d="100"/>
        </p:scale>
        <p:origin x="-1876" y="-64"/>
      </p:cViewPr>
      <p:guideLst>
        <p:guide orient="horz" pos="2160"/>
        <p:guide pos="2880"/>
      </p:guideLst>
    </p:cSldViewPr>
  </p:slideViewPr>
  <p:notesTextViewPr>
    <p:cViewPr>
      <p:scale>
        <a:sx n="100" d="100"/>
        <a:sy n="100" d="100"/>
      </p:scale>
      <p:origin x="0" y="32"/>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96D3417-F3CC-435C-BA6B-DB2AE501E9D8}" type="datetimeFigureOut">
              <a:rPr lang="en-US" smtClean="0"/>
              <a:t>5/17/2021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2F78873-95FA-457B-94D3-9A28AF473971}"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Given that lack of user friendliness cost the organization increased energy and time to train uses. It is vital to  undertake these action to promote</a:t>
            </a:r>
            <a:r>
              <a:rPr lang="en-US" baseline="0" dirty="0" smtClean="0"/>
              <a:t> sustainability in the organization. The order for the changes starts from short-term to long term strategies. </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In this regard, It is important to manage the power setting for the devices used during long training session. </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The approach ought to be followed in energy efficient devices that within the organization. Energy efficient devices are designed with topnotch technology save energy in a massive way. </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Training the workers in energy preservation is vital because they need to learn best practices that increase sustainability. This option goes hand in hand with creating online tutorials for the workers to learn during their free time.</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Investing in power saving technologies and investing in alternative energy are long term solutions to the company’s energy management. </a:t>
            </a:r>
            <a:r>
              <a:rPr lang="en-US" sz="1200" b="0" i="0" kern="1200" dirty="0" smtClean="0">
                <a:solidFill>
                  <a:schemeClr val="tx1"/>
                </a:solidFill>
                <a:latin typeface="+mn-lt"/>
                <a:ea typeface="+mn-ea"/>
                <a:cs typeface="+mn-cs"/>
              </a:rPr>
              <a:t>There are several software systems out there that can help with company-wide energy management. </a:t>
            </a:r>
            <a:r>
              <a:rPr lang="en-US" baseline="0" dirty="0" smtClean="0"/>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82F78873-95FA-457B-94D3-9A28AF473971}" type="slidenum">
              <a:rPr lang="en-US" smtClean="0"/>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use of energy</a:t>
            </a:r>
            <a:r>
              <a:rPr lang="en-US" baseline="0" dirty="0" smtClean="0"/>
              <a:t> efficient and high performance devices minimizes exploitation of natural resources such as natural gas, oil, coal and water. This is directed towards the achievement of sustainable development goals. It is important to note that, energy efficiency will lower the utility bills for Sales Force.</a:t>
            </a:r>
          </a:p>
          <a:p>
            <a:r>
              <a:rPr lang="en-US" baseline="0" dirty="0" smtClean="0"/>
              <a:t> Training workers on energy conservation is vital because they learn best practices that will create positive change at sales force. For the training should focus on importance of natural light over artificial light, energy efficient bulbs, using laptops over desktops , hibernation features on their devices and energy saving features for their devices. Indeed this is an innovative approach to change workplace behavior.</a:t>
            </a:r>
          </a:p>
          <a:p>
            <a:r>
              <a:rPr lang="en-US" baseline="0" dirty="0" smtClean="0"/>
              <a:t>In the long-term, sales force should focus on use of alternative energy solutions . </a:t>
            </a:r>
            <a:r>
              <a:rPr lang="en-US" sz="1200" b="0" i="0" kern="1200" dirty="0" smtClean="0">
                <a:solidFill>
                  <a:schemeClr val="tx1"/>
                </a:solidFill>
                <a:latin typeface="+mn-lt"/>
                <a:ea typeface="+mn-ea"/>
                <a:cs typeface="+mn-cs"/>
              </a:rPr>
              <a:t>Fortunately, there are several programs that can assist a company in making the foray into the world of alternative energy. The company can</a:t>
            </a:r>
            <a:r>
              <a:rPr lang="en-US" sz="1200" b="0" i="0" kern="1200" baseline="0" dirty="0" smtClean="0">
                <a:solidFill>
                  <a:schemeClr val="tx1"/>
                </a:solidFill>
                <a:latin typeface="+mn-lt"/>
                <a:ea typeface="+mn-ea"/>
                <a:cs typeface="+mn-cs"/>
              </a:rPr>
              <a:t> install solar systems which will greatly reduce energy consumption from the grid. </a:t>
            </a:r>
            <a:endParaRPr lang="en-US" dirty="0"/>
          </a:p>
        </p:txBody>
      </p:sp>
      <p:sp>
        <p:nvSpPr>
          <p:cNvPr id="4" name="Slide Number Placeholder 3"/>
          <p:cNvSpPr>
            <a:spLocks noGrp="1"/>
          </p:cNvSpPr>
          <p:nvPr>
            <p:ph type="sldNum" sz="quarter" idx="10"/>
          </p:nvPr>
        </p:nvSpPr>
        <p:spPr/>
        <p:txBody>
          <a:bodyPr/>
          <a:lstStyle/>
          <a:p>
            <a:fld id="{82F78873-95FA-457B-94D3-9A28AF473971}" type="slidenum">
              <a:rPr lang="en-US" smtClean="0"/>
              <a:t>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F4FCD1D8-E908-4FBF-8D83-49FA9DAA90F7}" type="datetimeFigureOut">
              <a:rPr lang="en-US" smtClean="0"/>
              <a:t>5/17/2021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C6EF42-68CA-4235-99A3-63ADA4D2FB04}" type="slidenum">
              <a:rPr lang="en-US" smtClean="0"/>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4FCD1D8-E908-4FBF-8D83-49FA9DAA90F7}" type="datetimeFigureOut">
              <a:rPr lang="en-US" smtClean="0"/>
              <a:t>5/17/2021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C6EF42-68CA-4235-99A3-63ADA4D2FB0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4FCD1D8-E908-4FBF-8D83-49FA9DAA90F7}" type="datetimeFigureOut">
              <a:rPr lang="en-US" smtClean="0"/>
              <a:t>5/17/2021</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CDC6EF42-68CA-4235-99A3-63ADA4D2FB0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4FCD1D8-E908-4FBF-8D83-49FA9DAA90F7}" type="datetimeFigureOut">
              <a:rPr lang="en-US" smtClean="0"/>
              <a:t>5/17/2021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C6EF42-68CA-4235-99A3-63ADA4D2FB0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4FCD1D8-E908-4FBF-8D83-49FA9DAA90F7}" type="datetimeFigureOut">
              <a:rPr lang="en-US" smtClean="0"/>
              <a:t>5/17/2021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C6EF42-68CA-4235-99A3-63ADA4D2FB04}"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4FCD1D8-E908-4FBF-8D83-49FA9DAA90F7}" type="datetimeFigureOut">
              <a:rPr lang="en-US" smtClean="0"/>
              <a:t>5/17/2021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C6EF42-68CA-4235-99A3-63ADA4D2FB04}"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F4FCD1D8-E908-4FBF-8D83-49FA9DAA90F7}" type="datetimeFigureOut">
              <a:rPr lang="en-US" smtClean="0"/>
              <a:t>5/17/2021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C6EF42-68CA-4235-99A3-63ADA4D2FB04}"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4FCD1D8-E908-4FBF-8D83-49FA9DAA90F7}" type="datetimeFigureOut">
              <a:rPr lang="en-US" smtClean="0"/>
              <a:t>5/17/2021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C6EF42-68CA-4235-99A3-63ADA4D2FB0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FCD1D8-E908-4FBF-8D83-49FA9DAA90F7}" type="datetimeFigureOut">
              <a:rPr lang="en-US" smtClean="0"/>
              <a:t>5/17/2021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C6EF42-68CA-4235-99A3-63ADA4D2FB0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4FCD1D8-E908-4FBF-8D83-49FA9DAA90F7}" type="datetimeFigureOut">
              <a:rPr lang="en-US" smtClean="0"/>
              <a:t>5/17/2021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C6EF42-68CA-4235-99A3-63ADA4D2FB04}" type="slidenum">
              <a:rPr lang="en-US" smtClean="0"/>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F4FCD1D8-E908-4FBF-8D83-49FA9DAA90F7}" type="datetimeFigureOut">
              <a:rPr lang="en-US" smtClean="0"/>
              <a:t>5/17/2021</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CDC6EF42-68CA-4235-99A3-63ADA4D2FB04}"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F4FCD1D8-E908-4FBF-8D83-49FA9DAA90F7}" type="datetimeFigureOut">
              <a:rPr lang="en-US" smtClean="0"/>
              <a:t>5/17/2021</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CDC6EF42-68CA-4235-99A3-63ADA4D2FB04}"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3. Action plan</a:t>
            </a:r>
            <a:endParaRPr lang="en-US" dirty="0"/>
          </a:p>
        </p:txBody>
      </p:sp>
      <p:sp>
        <p:nvSpPr>
          <p:cNvPr id="3" name="Subtitle 2"/>
          <p:cNvSpPr>
            <a:spLocks noGrp="1"/>
          </p:cNvSpPr>
          <p:nvPr>
            <p:ph type="subTitle" idx="1"/>
          </p:nvPr>
        </p:nvSpPr>
        <p:spPr/>
        <p:txBody>
          <a:bodyPr/>
          <a:lstStyle/>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Action Plan To Enhance Sustainability for Sales Force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 suggested changes for Sales Force to obtain early wins are:</a:t>
            </a:r>
          </a:p>
          <a:p>
            <a:pPr lvl="1">
              <a:buFont typeface="Wingdings" pitchFamily="2" charset="2"/>
              <a:buChar char="Ø"/>
            </a:pPr>
            <a:r>
              <a:rPr lang="en-US" dirty="0" smtClean="0"/>
              <a:t>Manage power settings.</a:t>
            </a:r>
          </a:p>
          <a:p>
            <a:pPr lvl="1">
              <a:buFont typeface="Wingdings" pitchFamily="2" charset="2"/>
              <a:buChar char="Ø"/>
            </a:pPr>
            <a:r>
              <a:rPr lang="en-US" dirty="0" smtClean="0"/>
              <a:t>Use </a:t>
            </a:r>
            <a:r>
              <a:rPr lang="en-US" dirty="0" smtClean="0"/>
              <a:t>energy  </a:t>
            </a:r>
            <a:r>
              <a:rPr lang="en-US" dirty="0" smtClean="0"/>
              <a:t>efficient </a:t>
            </a:r>
            <a:r>
              <a:rPr lang="en-US" dirty="0" smtClean="0"/>
              <a:t>and high performance devices </a:t>
            </a:r>
            <a:r>
              <a:rPr lang="en-US" dirty="0" smtClean="0"/>
              <a:t>within the organization</a:t>
            </a:r>
            <a:r>
              <a:rPr lang="en-US" dirty="0" smtClean="0"/>
              <a:t>.</a:t>
            </a:r>
          </a:p>
          <a:p>
            <a:pPr lvl="1">
              <a:buFont typeface="Wingdings" pitchFamily="2" charset="2"/>
              <a:buChar char="Ø"/>
            </a:pPr>
            <a:r>
              <a:rPr lang="en-US" dirty="0" smtClean="0"/>
              <a:t> </a:t>
            </a:r>
            <a:r>
              <a:rPr lang="en-US" dirty="0" smtClean="0"/>
              <a:t>Train the workers on methods for energy preservation.</a:t>
            </a:r>
          </a:p>
          <a:p>
            <a:pPr lvl="1">
              <a:buFont typeface="Wingdings" pitchFamily="2" charset="2"/>
              <a:buChar char="Ø"/>
            </a:pPr>
            <a:r>
              <a:rPr lang="en-US" dirty="0" smtClean="0"/>
              <a:t>Create online tutorials that workers can use for personal training.</a:t>
            </a:r>
          </a:p>
          <a:p>
            <a:pPr lvl="1">
              <a:buFont typeface="Wingdings" pitchFamily="2" charset="2"/>
              <a:buChar char="Ø"/>
            </a:pPr>
            <a:r>
              <a:rPr lang="en-US" dirty="0" smtClean="0"/>
              <a:t>Investing in alternative energy solutions.</a:t>
            </a:r>
          </a:p>
          <a:p>
            <a:pPr lvl="1">
              <a:buFont typeface="Wingdings" pitchFamily="2" charset="2"/>
              <a:buChar char="Ø"/>
            </a:pPr>
            <a:r>
              <a:rPr lang="en-US" dirty="0" smtClean="0"/>
              <a:t>Explore alternative energy.</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Action Plan To Enhance Sustainability for Sales Force</a:t>
            </a:r>
            <a:endParaRPr lang="en-US" dirty="0"/>
          </a:p>
        </p:txBody>
      </p:sp>
      <p:sp>
        <p:nvSpPr>
          <p:cNvPr id="3" name="Content Placeholder 2"/>
          <p:cNvSpPr>
            <a:spLocks noGrp="1"/>
          </p:cNvSpPr>
          <p:nvPr>
            <p:ph idx="1"/>
          </p:nvPr>
        </p:nvSpPr>
        <p:spPr/>
        <p:txBody>
          <a:bodyPr/>
          <a:lstStyle/>
          <a:p>
            <a:r>
              <a:rPr lang="en-US" dirty="0" smtClean="0"/>
              <a:t>From the above suggested changes  we shall focus on:</a:t>
            </a:r>
          </a:p>
          <a:p>
            <a:pPr lvl="1">
              <a:buFont typeface="Wingdings" pitchFamily="2" charset="2"/>
              <a:buChar char="ü"/>
            </a:pPr>
            <a:r>
              <a:rPr lang="en-US" dirty="0" smtClean="0"/>
              <a:t>Use energy  efficient and high performance devices within the </a:t>
            </a:r>
            <a:r>
              <a:rPr lang="en-US" dirty="0" smtClean="0"/>
              <a:t>organization</a:t>
            </a:r>
          </a:p>
          <a:p>
            <a:pPr lvl="1">
              <a:buFont typeface="Wingdings" pitchFamily="2" charset="2"/>
              <a:buChar char="ü"/>
            </a:pPr>
            <a:r>
              <a:rPr lang="en-US" dirty="0" smtClean="0"/>
              <a:t>Train Workers on energy conservation.</a:t>
            </a:r>
          </a:p>
          <a:p>
            <a:pPr lvl="1">
              <a:buFont typeface="Wingdings" pitchFamily="2" charset="2"/>
              <a:buChar char="ü"/>
            </a:pPr>
            <a:r>
              <a:rPr lang="en-US" dirty="0" smtClean="0"/>
              <a:t>Use energy  efficient and high performance devices within the organization</a:t>
            </a:r>
            <a:endParaRPr lang="en-US" dirty="0" smtClean="0"/>
          </a:p>
          <a:p>
            <a:pPr lvl="1">
              <a:buFont typeface="Wingdings" pitchFamily="2" charset="2"/>
              <a:buChar char="ü"/>
            </a:pPr>
            <a:endParaRPr lang="en-US" dirty="0" smtClean="0"/>
          </a:p>
          <a:p>
            <a:pPr marL="971550" lvl="1" indent="-514350">
              <a:buFont typeface="Wingdings" pitchFamily="2" charset="2"/>
              <a:buChar char="ü"/>
            </a:pP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54</TotalTime>
  <Words>461</Words>
  <Application>Microsoft Office PowerPoint</Application>
  <PresentationFormat>On-screen Show (4:3)</PresentationFormat>
  <Paragraphs>24</Paragraphs>
  <Slides>3</Slides>
  <Notes>2</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Module</vt:lpstr>
      <vt:lpstr>3. Action plan</vt:lpstr>
      <vt:lpstr>Action Plan To Enhance Sustainability for Sales Force</vt:lpstr>
      <vt:lpstr>Action Plan To Enhance Sustainability for Sales Force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 Action plan</dc:title>
  <dc:creator>Shee</dc:creator>
  <cp:lastModifiedBy>Shee</cp:lastModifiedBy>
  <cp:revision>6</cp:revision>
  <dcterms:created xsi:type="dcterms:W3CDTF">2021-05-17T17:17:00Z</dcterms:created>
  <dcterms:modified xsi:type="dcterms:W3CDTF">2021-05-17T18:11:08Z</dcterms:modified>
</cp:coreProperties>
</file>